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719"/>
  </p:normalViewPr>
  <p:slideViewPr>
    <p:cSldViewPr snapToGrid="0">
      <p:cViewPr varScale="1">
        <p:scale>
          <a:sx n="95" d="100"/>
          <a:sy n="95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8AF43-5FFA-D312-5880-CDA9C728B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7947F6-F747-83E7-42EA-30F35A8C9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9711-BA92-1250-2C15-9A4286E8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B933E-DE06-CC83-5CBC-CBDD690A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58A31-841A-0BB2-44BB-86DD5139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5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E6ED3-D31E-9410-EFD0-4CCD1939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04914F-47E4-906A-F1B5-E79F9D3FB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ACA8E-D57A-8BA4-5352-29070E91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B15530-DCA1-CF25-7ADE-C07C2816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01CAE-7BAD-49DD-0C3A-FC2E5A7B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417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14228D-2AC1-E26F-6B59-05DD3D9F5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F2B0C4-0031-2675-7108-CBAB3BBAF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B977E-51D5-CC6C-D82E-F00188AC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EED8E-0219-F9D5-51A0-37CAF9D0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8139B-AC6E-8D4D-3CCA-985368A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12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24485-D5AA-9E3F-0FE2-7A652DD9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8C22C0-7977-DF08-6D5D-621F20EBB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D9A16-230F-6805-A10B-2FC9853B2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F1DFA-4398-7BF7-50A9-15BC3A1D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9DF7E-84CA-A794-FF95-FEC628A7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028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A0C70-59EC-2954-8412-DDFBB778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CC7330-DBD6-82FA-0009-AEA4F7410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F0C1C-2679-72A1-0ACC-D5353FE0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54051-E440-92C6-A8C9-9D1E83A1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EC32C-4C02-5A57-6F2F-CD9D078E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312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647D2-331C-3A67-68F8-DC1C8668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C6630-CBA3-3479-7FB2-67646D496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5E69AC-6203-90D9-CC97-9A213627F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CF832-3781-4A18-50BE-F6F4DFC6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C3008D-615B-86A6-C693-5BF2E897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3C77DF-0597-B261-68C2-2CEC8EC6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764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B11D6-B87B-E10B-E3D4-53FD254B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EA59F-8DAB-1393-3CB7-9757D7101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3207D4-0969-4EDA-4367-D1EEACEF4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00EC7-A588-82E0-6A3B-0E159DC71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E063BE-03CE-3BC6-2423-D9FBFD74D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F51B70-92BB-7759-E754-687A91BD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D7321A-E573-F4FA-2696-8584CED9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0C8883-34F0-C97D-C831-17B6FAB9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361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A1CAF-D86E-2CC9-F2E8-04C3BF0C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A81D88-AAE5-FC2E-1EE4-472B0A86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DCE013-8917-4996-5334-A7145BA8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B7AC07-16F2-382F-6BA6-702AFA5B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097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197E94-46CD-72EA-FCC1-9B36978F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44721A-73DC-8A35-43E5-8B841EE8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665FE-7DDD-45AC-166F-03F40857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335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8AEED-EE58-D241-556C-3E65DDF5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19DC1-6A83-FE49-64A1-FD55D7E1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00EFA-0BD0-EB78-1BE5-06B14DD86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CDAB01-35FE-CAC1-FC94-5711161E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F52A9F-78D3-2523-19D0-EB8A9CF61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CBFB5C-D406-AB80-C6EB-FED6B6B2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257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211F5-566B-6010-41C7-D830B991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D2C961-5F19-51D5-D168-143DC7045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47D79A-0333-3406-4745-64FD366ED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9EEFC2-C5F8-9852-90A2-1C341FDD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428DAD-5043-723B-A12D-E751E9E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A6D34F-F49E-B827-DFB9-E428B30A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846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56C39A-78E9-3E87-8509-488AAC68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92136-9FB0-D08A-C339-05FAF9310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5F8815-78AA-802C-B7E7-DD33DFBA1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6F529-28CC-FCD6-A92D-CC78913A0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F84DCF-FF43-7119-0E07-BCF820A16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189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A690300-CB46-CE0A-BFBF-A391C38F8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70" y="596646"/>
            <a:ext cx="7871460" cy="566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39510-E59E-AD56-B93E-63CCC3FF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713772-27DD-69DE-9234-66929021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16458"/>
            <a:ext cx="7889748" cy="56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7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2120-1525-55DB-6DFE-19D88DD58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597F18-A8D4-2579-D775-64585754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88086"/>
            <a:ext cx="7889748" cy="54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8949-F5A5-306F-723C-6C4905E3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A0E6A5-6DB6-E27C-0766-F44D748C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19506"/>
            <a:ext cx="7889748" cy="56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CB6A2-C364-F0A6-3953-31DA353AC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220954-3E87-444C-0DE2-9CFCFA96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446532"/>
            <a:ext cx="7889748" cy="59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58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3DD4-14E7-1036-46FF-0A94A289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266547-1E2A-B7C9-3C1C-2B00331A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17220"/>
            <a:ext cx="7889748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6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91978-0431-E6D3-AA1F-16B9592B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54842F-B7B9-D522-9187-BDAC07C9F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72" y="597408"/>
            <a:ext cx="7991856" cy="5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93EA-6F2F-73DF-92A6-2D4197E1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124982-EEDA-C9EC-8C70-6947E41B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16" y="301752"/>
            <a:ext cx="7973568" cy="6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4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E35D0-63AC-11E6-C9BB-DB617B23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BC454E-7B2E-7917-F0AD-6AD6336F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603504"/>
            <a:ext cx="7696200" cy="56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9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D740E-82B1-32A5-CC31-A0D82E606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A7AF24-68B3-D242-99F2-B69EE1C9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282" y="614934"/>
            <a:ext cx="7679436" cy="562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BDC6-782F-7D85-DD9C-DACECA39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E05A6A-EDCE-0960-F21E-6C6EEB98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762" y="621792"/>
            <a:ext cx="7618476" cy="56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30401-D249-228A-7E50-5AD35E5C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AC45068-0798-EADA-64A0-F95802F8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17982"/>
            <a:ext cx="7889748" cy="562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85E58-6D6C-24FE-73E8-CD418F31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그래프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4BE4CA-BA9F-1154-F5C7-574FF7D0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6" y="614172"/>
            <a:ext cx="7607808" cy="56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5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20750-DE7F-8B79-87CD-2871B679F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도표, 그래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E122E4-FB87-3B27-9160-71908F8E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92" y="620268"/>
            <a:ext cx="7748016" cy="56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2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17B07-94A4-F1B8-7D0B-A784FD53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AC40BA-8D81-AF7A-17E4-E1EA4D28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98" y="614934"/>
            <a:ext cx="8414004" cy="562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6A7C6-C404-A801-576B-E80D90E0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DC024C3-EE27-F47C-3EE2-FB298D7C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82" y="598170"/>
            <a:ext cx="8136636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7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5F9-CB34-82E3-F0A3-4EA7A056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52BABF-3223-9310-37EC-9B332314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888" y="617982"/>
            <a:ext cx="7888224" cy="562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2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76AC9-1BDC-F4EB-8F4A-3B35CA7D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B312EC7-C1F1-4227-4482-5C7FD90EE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08" y="451866"/>
            <a:ext cx="8177784" cy="59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6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D1D2-7067-A40F-E6B1-D80AC0D2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20A8B8-D933-E442-E175-94005ECC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448056"/>
            <a:ext cx="7889748" cy="59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3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601E-1F8A-FDDD-FA74-CC435D23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07B85D-B503-68D0-1C2C-2DF18E0D5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17220"/>
            <a:ext cx="7889748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4E20D-D170-BC78-F7FB-735DD22E0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C42E1F4-8E94-4F38-3CA1-00306B59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888" y="446532"/>
            <a:ext cx="7888224" cy="59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와이드스크린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승윤</dc:creator>
  <cp:lastModifiedBy>이 승윤</cp:lastModifiedBy>
  <cp:revision>4</cp:revision>
  <dcterms:created xsi:type="dcterms:W3CDTF">2025-04-02T02:52:19Z</dcterms:created>
  <dcterms:modified xsi:type="dcterms:W3CDTF">2025-04-17T11:43:23Z</dcterms:modified>
</cp:coreProperties>
</file>